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7" r:id="rId5"/>
    <p:sldId id="286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armonic_mean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Distinct </a:t>
            </a:r>
            <a:r>
              <a:rPr lang="en-US" dirty="0"/>
              <a:t>Value Sketches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Counting Distinct Elements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IN" dirty="0" smtClean="0"/>
              <a:t>Easy task in non streaming world but not that easy in streaming world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Memory constraints are there so can not keep all stream data in memory </a:t>
            </a:r>
          </a:p>
          <a:p>
            <a:endParaRPr lang="en-IN" dirty="0"/>
          </a:p>
          <a:p>
            <a:r>
              <a:rPr lang="en-IN" dirty="0" smtClean="0"/>
              <a:t>Question to be answered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How many distinct value were shown in last hour? {cardinality estimation}</a:t>
            </a:r>
          </a:p>
          <a:p>
            <a:endParaRPr lang="en-IN" dirty="0"/>
          </a:p>
          <a:p>
            <a:r>
              <a:rPr lang="en-IN" dirty="0" smtClean="0"/>
              <a:t>Approach1 :</a:t>
            </a:r>
            <a:endParaRPr lang="en-IN" dirty="0"/>
          </a:p>
          <a:p>
            <a:r>
              <a:rPr lang="en-IN" dirty="0" smtClean="0"/>
              <a:t>Use hash table that can hold the data value and has search capabilities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But still there will be limitations on number of data values that can be stored in hash table</a:t>
            </a:r>
          </a:p>
          <a:p>
            <a:endParaRPr lang="en-IN" dirty="0"/>
          </a:p>
          <a:p>
            <a:r>
              <a:rPr lang="en-IN" dirty="0" smtClean="0"/>
              <a:t>Use bit pattern based data structure for the same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Bit pattern based algorithm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Based on the observation patterns of bits that occur at the beginning of binary value of each element of stream</a:t>
            </a:r>
          </a:p>
          <a:p>
            <a:r>
              <a:rPr lang="en-IN" dirty="0" smtClean="0"/>
              <a:t>Mostly using the leading zeros in the binary representation of hash of stream element – cardinality is determined</a:t>
            </a:r>
          </a:p>
          <a:p>
            <a:r>
              <a:rPr lang="en-IN" dirty="0" smtClean="0"/>
              <a:t>Example, </a:t>
            </a:r>
            <a:r>
              <a:rPr lang="en-IN" dirty="0" err="1" smtClean="0"/>
              <a:t>HyperLogLog</a:t>
            </a:r>
            <a:r>
              <a:rPr lang="en-IN" dirty="0" smtClean="0"/>
              <a:t> , </a:t>
            </a:r>
            <a:r>
              <a:rPr lang="en-IN" dirty="0" err="1" smtClean="0"/>
              <a:t>HyperLogLog</a:t>
            </a:r>
            <a:r>
              <a:rPr lang="en-IN" dirty="0" smtClean="0"/>
              <a:t>++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57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HyperLogLog</a:t>
            </a:r>
            <a:r>
              <a:rPr lang="en-IN" dirty="0" smtClean="0"/>
              <a:t> 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Step1 – Identify a unique ID for the data value </a:t>
            </a:r>
          </a:p>
          <a:p>
            <a:r>
              <a:rPr lang="en-IN" dirty="0" smtClean="0"/>
              <a:t>Step2 – Pass the ID through a hash function , it will result into a hashed value</a:t>
            </a:r>
          </a:p>
          <a:p>
            <a:r>
              <a:rPr lang="en-IN" dirty="0" smtClean="0"/>
              <a:t>Step3 – Hashed value is converted into a binary representation</a:t>
            </a:r>
          </a:p>
          <a:p>
            <a:r>
              <a:rPr lang="en-IN" dirty="0" smtClean="0"/>
              <a:t>Step4 – Need to determine the place which needs to be updated and with what value.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Take the least 6 significant digits of binary number and convert it to a decimal value. That gives you the position where value needs to be updated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Count the number of leading zeros in the binary number , add one to it and use that number as a value to be stored in the position identified earlier</a:t>
            </a:r>
          </a:p>
          <a:p>
            <a:r>
              <a:rPr lang="en-IN" dirty="0" smtClean="0"/>
              <a:t>Step5- Determine the distinct counts by taking the harmonic mean of all register values.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Working 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990600" y="5791200"/>
            <a:ext cx="9753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  <a:r>
              <a:rPr lang="en-US" dirty="0" smtClean="0">
                <a:hlinkClick r:id="rId2"/>
              </a:rPr>
              <a:t>Harmonic Mean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05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HyperLogLog</a:t>
            </a:r>
            <a:r>
              <a:rPr lang="en-IN" dirty="0" smtClean="0"/>
              <a:t> (2)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538288"/>
            <a:ext cx="7340600" cy="527944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2"/>
            <a:ext cx="10160000" cy="42521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505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The Count-Min Sketch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3203</TotalTime>
  <Words>292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Distinct Value Sketches</vt:lpstr>
      <vt:lpstr>Counting Distinct Elements</vt:lpstr>
      <vt:lpstr>Bit pattern based algorithm</vt:lpstr>
      <vt:lpstr>HyperLogLog  </vt:lpstr>
      <vt:lpstr>HyperLogLog (2)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2019-11-07T04:47:06Z</dcterms:modified>
</cp:coreProperties>
</file>

<file path=docProps/thumbnail.jpeg>
</file>